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0" r:id="rId3"/>
    <p:sldId id="261" r:id="rId4"/>
    <p:sldId id="259" r:id="rId5"/>
  </p:sldIdLst>
  <p:sldSz cx="10691813" cy="7559675"/>
  <p:notesSz cx="6858000" cy="9144000"/>
  <p:defaultTextStyle>
    <a:defPPr>
      <a:defRPr lang="tr-TR"/>
    </a:defPPr>
    <a:lvl1pPr marL="0" algn="l" defTabSz="995478" rtl="0" eaLnBrk="1" latinLnBrk="0" hangingPunct="1">
      <a:defRPr sz="1960" kern="1200">
        <a:solidFill>
          <a:schemeClr val="tx1"/>
        </a:solidFill>
        <a:latin typeface="+mn-lt"/>
        <a:ea typeface="+mn-ea"/>
        <a:cs typeface="+mn-cs"/>
      </a:defRPr>
    </a:lvl1pPr>
    <a:lvl2pPr marL="497739" algn="l" defTabSz="995478" rtl="0" eaLnBrk="1" latinLnBrk="0" hangingPunct="1">
      <a:defRPr sz="1960" kern="1200">
        <a:solidFill>
          <a:schemeClr val="tx1"/>
        </a:solidFill>
        <a:latin typeface="+mn-lt"/>
        <a:ea typeface="+mn-ea"/>
        <a:cs typeface="+mn-cs"/>
      </a:defRPr>
    </a:lvl2pPr>
    <a:lvl3pPr marL="995478" algn="l" defTabSz="995478" rtl="0" eaLnBrk="1" latinLnBrk="0" hangingPunct="1">
      <a:defRPr sz="1960" kern="1200">
        <a:solidFill>
          <a:schemeClr val="tx1"/>
        </a:solidFill>
        <a:latin typeface="+mn-lt"/>
        <a:ea typeface="+mn-ea"/>
        <a:cs typeface="+mn-cs"/>
      </a:defRPr>
    </a:lvl3pPr>
    <a:lvl4pPr marL="1493217" algn="l" defTabSz="995478" rtl="0" eaLnBrk="1" latinLnBrk="0" hangingPunct="1">
      <a:defRPr sz="1960" kern="1200">
        <a:solidFill>
          <a:schemeClr val="tx1"/>
        </a:solidFill>
        <a:latin typeface="+mn-lt"/>
        <a:ea typeface="+mn-ea"/>
        <a:cs typeface="+mn-cs"/>
      </a:defRPr>
    </a:lvl4pPr>
    <a:lvl5pPr marL="1990957" algn="l" defTabSz="995478" rtl="0" eaLnBrk="1" latinLnBrk="0" hangingPunct="1">
      <a:defRPr sz="1960" kern="1200">
        <a:solidFill>
          <a:schemeClr val="tx1"/>
        </a:solidFill>
        <a:latin typeface="+mn-lt"/>
        <a:ea typeface="+mn-ea"/>
        <a:cs typeface="+mn-cs"/>
      </a:defRPr>
    </a:lvl5pPr>
    <a:lvl6pPr marL="2488695" algn="l" defTabSz="995478" rtl="0" eaLnBrk="1" latinLnBrk="0" hangingPunct="1">
      <a:defRPr sz="1960" kern="1200">
        <a:solidFill>
          <a:schemeClr val="tx1"/>
        </a:solidFill>
        <a:latin typeface="+mn-lt"/>
        <a:ea typeface="+mn-ea"/>
        <a:cs typeface="+mn-cs"/>
      </a:defRPr>
    </a:lvl6pPr>
    <a:lvl7pPr marL="2986435" algn="l" defTabSz="995478" rtl="0" eaLnBrk="1" latinLnBrk="0" hangingPunct="1">
      <a:defRPr sz="1960" kern="1200">
        <a:solidFill>
          <a:schemeClr val="tx1"/>
        </a:solidFill>
        <a:latin typeface="+mn-lt"/>
        <a:ea typeface="+mn-ea"/>
        <a:cs typeface="+mn-cs"/>
      </a:defRPr>
    </a:lvl7pPr>
    <a:lvl8pPr marL="3484174" algn="l" defTabSz="995478" rtl="0" eaLnBrk="1" latinLnBrk="0" hangingPunct="1">
      <a:defRPr sz="1960" kern="1200">
        <a:solidFill>
          <a:schemeClr val="tx1"/>
        </a:solidFill>
        <a:latin typeface="+mn-lt"/>
        <a:ea typeface="+mn-ea"/>
        <a:cs typeface="+mn-cs"/>
      </a:defRPr>
    </a:lvl8pPr>
    <a:lvl9pPr marL="3981914" algn="l" defTabSz="995478"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3235" autoAdjust="0"/>
  </p:normalViewPr>
  <p:slideViewPr>
    <p:cSldViewPr>
      <p:cViewPr varScale="1">
        <p:scale>
          <a:sx n="97" d="100"/>
          <a:sy n="97" d="100"/>
        </p:scale>
        <p:origin x="846" y="90"/>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95EC9-B659-4D92-9ECA-2F670B92CC7B}" type="datetimeFigureOut">
              <a:rPr lang="tr-TR" smtClean="0"/>
              <a:t>11.05.2022</a:t>
            </a:fld>
            <a:endParaRPr lang="tr-TR"/>
          </a:p>
        </p:txBody>
      </p:sp>
      <p:sp>
        <p:nvSpPr>
          <p:cNvPr id="4" name="Slayt Görüntüsü Yer Tutucus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5E6F-C6BF-4EB0-9D2D-BBA564B64D10}" type="slidenum">
              <a:rPr lang="tr-TR" smtClean="0"/>
              <a:t>‹#›</a:t>
            </a:fld>
            <a:endParaRPr lang="tr-TR"/>
          </a:p>
        </p:txBody>
      </p:sp>
    </p:spTree>
    <p:extLst>
      <p:ext uri="{BB962C8B-B14F-4D97-AF65-F5344CB8AC3E}">
        <p14:creationId xmlns:p14="http://schemas.microsoft.com/office/powerpoint/2010/main" val="42817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Arka tarafta</a:t>
            </a:r>
            <a:r>
              <a:rPr lang="tr-TR" baseline="0" dirty="0"/>
              <a:t> özellikle yer alması gereken ibareler bunlardır. Lütfen belgelerin arkalarını bastırmayı unutmayınız</a:t>
            </a:r>
          </a:p>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1</a:t>
            </a:fld>
            <a:endParaRPr lang="tr-TR"/>
          </a:p>
        </p:txBody>
      </p:sp>
    </p:spTree>
    <p:extLst>
      <p:ext uri="{BB962C8B-B14F-4D97-AF65-F5344CB8AC3E}">
        <p14:creationId xmlns:p14="http://schemas.microsoft.com/office/powerpoint/2010/main" val="2247061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2</a:t>
            </a:fld>
            <a:endParaRPr lang="tr-TR"/>
          </a:p>
        </p:txBody>
      </p:sp>
    </p:spTree>
    <p:extLst>
      <p:ext uri="{BB962C8B-B14F-4D97-AF65-F5344CB8AC3E}">
        <p14:creationId xmlns:p14="http://schemas.microsoft.com/office/powerpoint/2010/main" val="2984010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801887" y="2348403"/>
            <a:ext cx="9088041" cy="1620430"/>
          </a:xfrm>
        </p:spPr>
        <p:txBody>
          <a:bodyPr/>
          <a:lstStyle/>
          <a:p>
            <a:r>
              <a:rPr lang="tr-TR"/>
              <a:t>Asıl başlık stili için tıklatın</a:t>
            </a:r>
          </a:p>
        </p:txBody>
      </p:sp>
      <p:sp>
        <p:nvSpPr>
          <p:cNvPr id="3" name="2 Alt Başlık"/>
          <p:cNvSpPr>
            <a:spLocks noGrp="1"/>
          </p:cNvSpPr>
          <p:nvPr>
            <p:ph type="subTitle" idx="1"/>
          </p:nvPr>
        </p:nvSpPr>
        <p:spPr>
          <a:xfrm>
            <a:off x="1603773" y="4283817"/>
            <a:ext cx="7484270" cy="1931917"/>
          </a:xfrm>
        </p:spPr>
        <p:txBody>
          <a:bodyPr/>
          <a:lstStyle>
            <a:lvl1pPr marL="0" indent="0" algn="ctr">
              <a:buNone/>
              <a:defRPr>
                <a:solidFill>
                  <a:schemeClr val="tx1">
                    <a:tint val="75000"/>
                  </a:schemeClr>
                </a:solidFill>
              </a:defRPr>
            </a:lvl1pPr>
            <a:lvl2pPr marL="534530" indent="0" algn="ctr">
              <a:buNone/>
              <a:defRPr>
                <a:solidFill>
                  <a:schemeClr val="tx1">
                    <a:tint val="75000"/>
                  </a:schemeClr>
                </a:solidFill>
              </a:defRPr>
            </a:lvl2pPr>
            <a:lvl3pPr marL="1069061" indent="0" algn="ctr">
              <a:buNone/>
              <a:defRPr>
                <a:solidFill>
                  <a:schemeClr val="tx1">
                    <a:tint val="75000"/>
                  </a:schemeClr>
                </a:solidFill>
              </a:defRPr>
            </a:lvl3pPr>
            <a:lvl4pPr marL="1603589" indent="0" algn="ctr">
              <a:buNone/>
              <a:defRPr>
                <a:solidFill>
                  <a:schemeClr val="tx1">
                    <a:tint val="75000"/>
                  </a:schemeClr>
                </a:solidFill>
              </a:defRPr>
            </a:lvl4pPr>
            <a:lvl5pPr marL="2138120" indent="0" algn="ctr">
              <a:buNone/>
              <a:defRPr>
                <a:solidFill>
                  <a:schemeClr val="tx1">
                    <a:tint val="75000"/>
                  </a:schemeClr>
                </a:solidFill>
              </a:defRPr>
            </a:lvl5pPr>
            <a:lvl6pPr marL="2672651" indent="0" algn="ctr">
              <a:buNone/>
              <a:defRPr>
                <a:solidFill>
                  <a:schemeClr val="tx1">
                    <a:tint val="75000"/>
                  </a:schemeClr>
                </a:solidFill>
              </a:defRPr>
            </a:lvl6pPr>
            <a:lvl7pPr marL="3207181" indent="0" algn="ctr">
              <a:buNone/>
              <a:defRPr>
                <a:solidFill>
                  <a:schemeClr val="tx1">
                    <a:tint val="75000"/>
                  </a:schemeClr>
                </a:solidFill>
              </a:defRPr>
            </a:lvl7pPr>
            <a:lvl8pPr marL="3741711" indent="0" algn="ctr">
              <a:buNone/>
              <a:defRPr>
                <a:solidFill>
                  <a:schemeClr val="tx1">
                    <a:tint val="75000"/>
                  </a:schemeClr>
                </a:solidFill>
              </a:defRPr>
            </a:lvl8pPr>
            <a:lvl9pPr marL="4276241"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751564" y="302740"/>
            <a:ext cx="2405658" cy="6450223"/>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534593" y="302740"/>
            <a:ext cx="7038777" cy="645022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44581" y="4857795"/>
            <a:ext cx="9088041" cy="1501435"/>
          </a:xfrm>
        </p:spPr>
        <p:txBody>
          <a:bodyPr anchor="t"/>
          <a:lstStyle>
            <a:lvl1pPr algn="l">
              <a:defRPr sz="4677" b="1" cap="all"/>
            </a:lvl1pPr>
          </a:lstStyle>
          <a:p>
            <a:r>
              <a:rPr lang="tr-TR"/>
              <a:t>Asıl başlık stili için tıklatın</a:t>
            </a:r>
          </a:p>
        </p:txBody>
      </p:sp>
      <p:sp>
        <p:nvSpPr>
          <p:cNvPr id="3" name="2 Metin Yer Tutucusu"/>
          <p:cNvSpPr>
            <a:spLocks noGrp="1"/>
          </p:cNvSpPr>
          <p:nvPr>
            <p:ph type="body" idx="1"/>
          </p:nvPr>
        </p:nvSpPr>
        <p:spPr>
          <a:xfrm>
            <a:off x="844581" y="3204116"/>
            <a:ext cx="9088041" cy="1653678"/>
          </a:xfrm>
        </p:spPr>
        <p:txBody>
          <a:bodyPr anchor="b"/>
          <a:lstStyle>
            <a:lvl1pPr marL="0" indent="0">
              <a:buNone/>
              <a:defRPr sz="2339">
                <a:solidFill>
                  <a:schemeClr val="tx1">
                    <a:tint val="75000"/>
                  </a:schemeClr>
                </a:solidFill>
              </a:defRPr>
            </a:lvl1pPr>
            <a:lvl2pPr marL="534530" indent="0">
              <a:buNone/>
              <a:defRPr sz="2105">
                <a:solidFill>
                  <a:schemeClr val="tx1">
                    <a:tint val="75000"/>
                  </a:schemeClr>
                </a:solidFill>
              </a:defRPr>
            </a:lvl2pPr>
            <a:lvl3pPr marL="1069061" indent="0">
              <a:buNone/>
              <a:defRPr sz="1870">
                <a:solidFill>
                  <a:schemeClr val="tx1">
                    <a:tint val="75000"/>
                  </a:schemeClr>
                </a:solidFill>
              </a:defRPr>
            </a:lvl3pPr>
            <a:lvl4pPr marL="1603589" indent="0">
              <a:buNone/>
              <a:defRPr sz="1637">
                <a:solidFill>
                  <a:schemeClr val="tx1">
                    <a:tint val="75000"/>
                  </a:schemeClr>
                </a:solidFill>
              </a:defRPr>
            </a:lvl4pPr>
            <a:lvl5pPr marL="2138120" indent="0">
              <a:buNone/>
              <a:defRPr sz="1637">
                <a:solidFill>
                  <a:schemeClr val="tx1">
                    <a:tint val="75000"/>
                  </a:schemeClr>
                </a:solidFill>
              </a:defRPr>
            </a:lvl5pPr>
            <a:lvl6pPr marL="2672651" indent="0">
              <a:buNone/>
              <a:defRPr sz="1637">
                <a:solidFill>
                  <a:schemeClr val="tx1">
                    <a:tint val="75000"/>
                  </a:schemeClr>
                </a:solidFill>
              </a:defRPr>
            </a:lvl6pPr>
            <a:lvl7pPr marL="3207181" indent="0">
              <a:buNone/>
              <a:defRPr sz="1637">
                <a:solidFill>
                  <a:schemeClr val="tx1">
                    <a:tint val="75000"/>
                  </a:schemeClr>
                </a:solidFill>
              </a:defRPr>
            </a:lvl7pPr>
            <a:lvl8pPr marL="3741711" indent="0">
              <a:buNone/>
              <a:defRPr sz="1637">
                <a:solidFill>
                  <a:schemeClr val="tx1">
                    <a:tint val="75000"/>
                  </a:schemeClr>
                </a:solidFill>
              </a:defRPr>
            </a:lvl8pPr>
            <a:lvl9pPr marL="4276241" indent="0">
              <a:buNone/>
              <a:defRPr sz="1637">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534594"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5435006"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534592" y="1692179"/>
            <a:ext cx="4724074"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a:t>Asıl metin stillerini düzenlemek için tıklatın</a:t>
            </a:r>
          </a:p>
        </p:txBody>
      </p:sp>
      <p:sp>
        <p:nvSpPr>
          <p:cNvPr id="4" name="3 İçerik Yer Tutucusu"/>
          <p:cNvSpPr>
            <a:spLocks noGrp="1"/>
          </p:cNvSpPr>
          <p:nvPr>
            <p:ph sz="half" idx="2"/>
          </p:nvPr>
        </p:nvSpPr>
        <p:spPr>
          <a:xfrm>
            <a:off x="534592" y="2397397"/>
            <a:ext cx="4724074"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5431293" y="1692179"/>
            <a:ext cx="4725930"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a:t>Asıl metin stillerini düzenlemek için tıklatın</a:t>
            </a:r>
          </a:p>
        </p:txBody>
      </p:sp>
      <p:sp>
        <p:nvSpPr>
          <p:cNvPr id="6" name="5 İçerik Yer Tutucusu"/>
          <p:cNvSpPr>
            <a:spLocks noGrp="1"/>
          </p:cNvSpPr>
          <p:nvPr>
            <p:ph sz="quarter" idx="4"/>
          </p:nvPr>
        </p:nvSpPr>
        <p:spPr>
          <a:xfrm>
            <a:off x="5431293" y="2397397"/>
            <a:ext cx="4725930"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4593" y="300987"/>
            <a:ext cx="3517533" cy="1280945"/>
          </a:xfrm>
        </p:spPr>
        <p:txBody>
          <a:bodyPr anchor="b"/>
          <a:lstStyle>
            <a:lvl1pPr algn="l">
              <a:defRPr sz="2339" b="1"/>
            </a:lvl1pPr>
          </a:lstStyle>
          <a:p>
            <a:r>
              <a:rPr lang="tr-TR"/>
              <a:t>Asıl başlık stili için tıklatın</a:t>
            </a:r>
          </a:p>
        </p:txBody>
      </p:sp>
      <p:sp>
        <p:nvSpPr>
          <p:cNvPr id="3" name="2 İçerik Yer Tutucusu"/>
          <p:cNvSpPr>
            <a:spLocks noGrp="1"/>
          </p:cNvSpPr>
          <p:nvPr>
            <p:ph idx="1"/>
          </p:nvPr>
        </p:nvSpPr>
        <p:spPr>
          <a:xfrm>
            <a:off x="4180204" y="300991"/>
            <a:ext cx="5977020" cy="6451973"/>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534593" y="1581936"/>
            <a:ext cx="3517533" cy="5171028"/>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95671" y="5291772"/>
            <a:ext cx="6415088" cy="624724"/>
          </a:xfrm>
        </p:spPr>
        <p:txBody>
          <a:bodyPr anchor="b"/>
          <a:lstStyle>
            <a:lvl1pPr algn="l">
              <a:defRPr sz="2339" b="1"/>
            </a:lvl1pPr>
          </a:lstStyle>
          <a:p>
            <a:r>
              <a:rPr lang="tr-TR"/>
              <a:t>Asıl başlık stili için tıklatın</a:t>
            </a:r>
          </a:p>
        </p:txBody>
      </p:sp>
      <p:sp>
        <p:nvSpPr>
          <p:cNvPr id="3" name="2 Resim Yer Tutucusu"/>
          <p:cNvSpPr>
            <a:spLocks noGrp="1"/>
          </p:cNvSpPr>
          <p:nvPr>
            <p:ph type="pic" idx="1"/>
          </p:nvPr>
        </p:nvSpPr>
        <p:spPr>
          <a:xfrm>
            <a:off x="2095671" y="675471"/>
            <a:ext cx="6415088" cy="4535805"/>
          </a:xfrm>
        </p:spPr>
        <p:txBody>
          <a:bodyPr/>
          <a:lstStyle>
            <a:lvl1pPr marL="0" indent="0">
              <a:buNone/>
              <a:defRPr sz="3742"/>
            </a:lvl1pPr>
            <a:lvl2pPr marL="534530" indent="0">
              <a:buNone/>
              <a:defRPr sz="3274"/>
            </a:lvl2pPr>
            <a:lvl3pPr marL="1069061" indent="0">
              <a:buNone/>
              <a:defRPr sz="2806"/>
            </a:lvl3pPr>
            <a:lvl4pPr marL="1603589" indent="0">
              <a:buNone/>
              <a:defRPr sz="2339"/>
            </a:lvl4pPr>
            <a:lvl5pPr marL="2138120" indent="0">
              <a:buNone/>
              <a:defRPr sz="2339"/>
            </a:lvl5pPr>
            <a:lvl6pPr marL="2672651" indent="0">
              <a:buNone/>
              <a:defRPr sz="2339"/>
            </a:lvl6pPr>
            <a:lvl7pPr marL="3207181" indent="0">
              <a:buNone/>
              <a:defRPr sz="2339"/>
            </a:lvl7pPr>
            <a:lvl8pPr marL="3741711" indent="0">
              <a:buNone/>
              <a:defRPr sz="2339"/>
            </a:lvl8pPr>
            <a:lvl9pPr marL="4276241" indent="0">
              <a:buNone/>
              <a:defRPr sz="2339"/>
            </a:lvl9pPr>
          </a:lstStyle>
          <a:p>
            <a:endParaRPr lang="tr-TR"/>
          </a:p>
        </p:txBody>
      </p:sp>
      <p:sp>
        <p:nvSpPr>
          <p:cNvPr id="4" name="3 Metin Yer Tutucusu"/>
          <p:cNvSpPr>
            <a:spLocks noGrp="1"/>
          </p:cNvSpPr>
          <p:nvPr>
            <p:ph type="body" sz="half" idx="2"/>
          </p:nvPr>
        </p:nvSpPr>
        <p:spPr>
          <a:xfrm>
            <a:off x="2095671" y="5916496"/>
            <a:ext cx="6415088" cy="887211"/>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11.05.2022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34591" y="302737"/>
            <a:ext cx="9622633" cy="1259946"/>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534591" y="1763927"/>
            <a:ext cx="9622633" cy="498903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534591" y="7006702"/>
            <a:ext cx="2494756" cy="402483"/>
          </a:xfrm>
          <a:prstGeom prst="rect">
            <a:avLst/>
          </a:prstGeom>
        </p:spPr>
        <p:txBody>
          <a:bodyPr vert="horz" lIns="91440" tIns="45720" rIns="91440" bIns="45720" rtlCol="0" anchor="ctr"/>
          <a:lstStyle>
            <a:lvl1pPr algn="l">
              <a:defRPr sz="1403">
                <a:solidFill>
                  <a:schemeClr val="tx1">
                    <a:tint val="75000"/>
                  </a:schemeClr>
                </a:solidFill>
              </a:defRPr>
            </a:lvl1pPr>
          </a:lstStyle>
          <a:p>
            <a:fld id="{79A60AD3-17E8-4098-ADAE-8CD7DFCDDC66}" type="datetimeFigureOut">
              <a:rPr lang="tr-TR" smtClean="0"/>
              <a:t>11.05.2022</a:t>
            </a:fld>
            <a:endParaRPr lang="tr-TR"/>
          </a:p>
        </p:txBody>
      </p:sp>
      <p:sp>
        <p:nvSpPr>
          <p:cNvPr id="5" name="4 Altbilgi Yer Tutucusu"/>
          <p:cNvSpPr>
            <a:spLocks noGrp="1"/>
          </p:cNvSpPr>
          <p:nvPr>
            <p:ph type="ftr" sz="quarter" idx="3"/>
          </p:nvPr>
        </p:nvSpPr>
        <p:spPr>
          <a:xfrm>
            <a:off x="3653037" y="7006702"/>
            <a:ext cx="3385741" cy="402483"/>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7662466" y="7006702"/>
            <a:ext cx="2494756" cy="402483"/>
          </a:xfrm>
          <a:prstGeom prst="rect">
            <a:avLst/>
          </a:prstGeom>
        </p:spPr>
        <p:txBody>
          <a:bodyPr vert="horz" lIns="91440" tIns="45720" rIns="91440" bIns="45720" rtlCol="0" anchor="ctr"/>
          <a:lstStyle>
            <a:lvl1pPr algn="r">
              <a:defRPr sz="1403">
                <a:solidFill>
                  <a:schemeClr val="tx1">
                    <a:tint val="75000"/>
                  </a:schemeClr>
                </a:solidFill>
              </a:defRPr>
            </a:lvl1pPr>
          </a:lstStyle>
          <a:p>
            <a:fld id="{DA7B6B4B-0E67-4406-AA06-C83C49B7FAE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69061" rtl="0" eaLnBrk="1" latinLnBrk="0" hangingPunct="1">
        <a:spcBef>
          <a:spcPct val="0"/>
        </a:spcBef>
        <a:buNone/>
        <a:defRPr sz="5145" kern="1200">
          <a:solidFill>
            <a:schemeClr val="tx1"/>
          </a:solidFill>
          <a:latin typeface="+mj-lt"/>
          <a:ea typeface="+mj-ea"/>
          <a:cs typeface="+mj-cs"/>
        </a:defRPr>
      </a:lvl1pPr>
    </p:titleStyle>
    <p:bodyStyle>
      <a:lvl1pPr marL="400897" indent="-400897" algn="l" defTabSz="1069061" rtl="0" eaLnBrk="1" latinLnBrk="0" hangingPunct="1">
        <a:spcBef>
          <a:spcPct val="20000"/>
        </a:spcBef>
        <a:buFont typeface="Arial" pitchFamily="34" charset="0"/>
        <a:buChar char="•"/>
        <a:defRPr sz="3742" kern="1200">
          <a:solidFill>
            <a:schemeClr val="tx1"/>
          </a:solidFill>
          <a:latin typeface="+mn-lt"/>
          <a:ea typeface="+mn-ea"/>
          <a:cs typeface="+mn-cs"/>
        </a:defRPr>
      </a:lvl1pPr>
      <a:lvl2pPr marL="868612" indent="-334081" algn="l" defTabSz="1069061" rtl="0" eaLnBrk="1" latinLnBrk="0" hangingPunct="1">
        <a:spcBef>
          <a:spcPct val="20000"/>
        </a:spcBef>
        <a:buFont typeface="Arial" pitchFamily="34" charset="0"/>
        <a:buChar char="–"/>
        <a:defRPr sz="3274" kern="1200">
          <a:solidFill>
            <a:schemeClr val="tx1"/>
          </a:solidFill>
          <a:latin typeface="+mn-lt"/>
          <a:ea typeface="+mn-ea"/>
          <a:cs typeface="+mn-cs"/>
        </a:defRPr>
      </a:lvl2pPr>
      <a:lvl3pPr marL="1336326" indent="-267265" algn="l" defTabSz="1069061" rtl="0" eaLnBrk="1" latinLnBrk="0" hangingPunct="1">
        <a:spcBef>
          <a:spcPct val="20000"/>
        </a:spcBef>
        <a:buFont typeface="Arial" pitchFamily="34" charset="0"/>
        <a:buChar char="•"/>
        <a:defRPr sz="2806" kern="1200">
          <a:solidFill>
            <a:schemeClr val="tx1"/>
          </a:solidFill>
          <a:latin typeface="+mn-lt"/>
          <a:ea typeface="+mn-ea"/>
          <a:cs typeface="+mn-cs"/>
        </a:defRPr>
      </a:lvl3pPr>
      <a:lvl4pPr marL="187085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4pPr>
      <a:lvl5pPr marL="240538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5pPr>
      <a:lvl6pPr marL="293991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6pPr>
      <a:lvl7pPr marL="347444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7pPr>
      <a:lvl8pPr marL="4008977"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8pPr>
      <a:lvl9pPr marL="454350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9pPr>
    </p:bodyStyle>
    <p:otherStyle>
      <a:defPPr>
        <a:defRPr lang="tr-TR"/>
      </a:defPPr>
      <a:lvl1pPr marL="0" algn="l" defTabSz="1069061" rtl="0" eaLnBrk="1" latinLnBrk="0" hangingPunct="1">
        <a:defRPr sz="2105" kern="1200">
          <a:solidFill>
            <a:schemeClr val="tx1"/>
          </a:solidFill>
          <a:latin typeface="+mn-lt"/>
          <a:ea typeface="+mn-ea"/>
          <a:cs typeface="+mn-cs"/>
        </a:defRPr>
      </a:lvl1pPr>
      <a:lvl2pPr marL="534530" algn="l" defTabSz="1069061" rtl="0" eaLnBrk="1" latinLnBrk="0" hangingPunct="1">
        <a:defRPr sz="2105" kern="1200">
          <a:solidFill>
            <a:schemeClr val="tx1"/>
          </a:solidFill>
          <a:latin typeface="+mn-lt"/>
          <a:ea typeface="+mn-ea"/>
          <a:cs typeface="+mn-cs"/>
        </a:defRPr>
      </a:lvl2pPr>
      <a:lvl3pPr marL="1069061" algn="l" defTabSz="1069061" rtl="0" eaLnBrk="1" latinLnBrk="0" hangingPunct="1">
        <a:defRPr sz="2105" kern="1200">
          <a:solidFill>
            <a:schemeClr val="tx1"/>
          </a:solidFill>
          <a:latin typeface="+mn-lt"/>
          <a:ea typeface="+mn-ea"/>
          <a:cs typeface="+mn-cs"/>
        </a:defRPr>
      </a:lvl3pPr>
      <a:lvl4pPr marL="1603589" algn="l" defTabSz="1069061" rtl="0" eaLnBrk="1" latinLnBrk="0" hangingPunct="1">
        <a:defRPr sz="2105" kern="1200">
          <a:solidFill>
            <a:schemeClr val="tx1"/>
          </a:solidFill>
          <a:latin typeface="+mn-lt"/>
          <a:ea typeface="+mn-ea"/>
          <a:cs typeface="+mn-cs"/>
        </a:defRPr>
      </a:lvl4pPr>
      <a:lvl5pPr marL="2138120" algn="l" defTabSz="1069061" rtl="0" eaLnBrk="1" latinLnBrk="0" hangingPunct="1">
        <a:defRPr sz="2105" kern="1200">
          <a:solidFill>
            <a:schemeClr val="tx1"/>
          </a:solidFill>
          <a:latin typeface="+mn-lt"/>
          <a:ea typeface="+mn-ea"/>
          <a:cs typeface="+mn-cs"/>
        </a:defRPr>
      </a:lvl5pPr>
      <a:lvl6pPr marL="2672651" algn="l" defTabSz="1069061" rtl="0" eaLnBrk="1" latinLnBrk="0" hangingPunct="1">
        <a:defRPr sz="2105" kern="1200">
          <a:solidFill>
            <a:schemeClr val="tx1"/>
          </a:solidFill>
          <a:latin typeface="+mn-lt"/>
          <a:ea typeface="+mn-ea"/>
          <a:cs typeface="+mn-cs"/>
        </a:defRPr>
      </a:lvl6pPr>
      <a:lvl7pPr marL="3207181" algn="l" defTabSz="1069061" rtl="0" eaLnBrk="1" latinLnBrk="0" hangingPunct="1">
        <a:defRPr sz="2105" kern="1200">
          <a:solidFill>
            <a:schemeClr val="tx1"/>
          </a:solidFill>
          <a:latin typeface="+mn-lt"/>
          <a:ea typeface="+mn-ea"/>
          <a:cs typeface="+mn-cs"/>
        </a:defRPr>
      </a:lvl7pPr>
      <a:lvl8pPr marL="3741711" algn="l" defTabSz="1069061" rtl="0" eaLnBrk="1" latinLnBrk="0" hangingPunct="1">
        <a:defRPr sz="2105" kern="1200">
          <a:solidFill>
            <a:schemeClr val="tx1"/>
          </a:solidFill>
          <a:latin typeface="+mn-lt"/>
          <a:ea typeface="+mn-ea"/>
          <a:cs typeface="+mn-cs"/>
        </a:defRPr>
      </a:lvl8pPr>
      <a:lvl9pPr marL="4276241" algn="l" defTabSz="1069061"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450" y="1763927"/>
            <a:ext cx="8915774" cy="4989036"/>
          </a:xfrm>
        </p:spPr>
        <p:txBody>
          <a:bodyPr>
            <a:normAutofit/>
          </a:bodyPr>
          <a:lstStyle/>
          <a:p>
            <a:pPr marL="0" indent="0">
              <a:buNone/>
            </a:pPr>
            <a:r>
              <a:rPr lang="tr-TR" sz="1200" b="1" dirty="0">
                <a:latin typeface="Times New Roman" panose="02020603050405020304" pitchFamily="18" charset="0"/>
                <a:cs typeface="Times New Roman" panose="02020603050405020304" pitchFamily="18" charset="0"/>
              </a:rPr>
              <a:t>TARİH NO :</a:t>
            </a:r>
          </a:p>
          <a:p>
            <a:pPr marL="0" indent="0">
              <a:buNone/>
            </a:pPr>
            <a:r>
              <a:rPr lang="tr-TR" sz="1200" b="1" dirty="0">
                <a:latin typeface="Times New Roman" panose="02020603050405020304" pitchFamily="18" charset="0"/>
                <a:cs typeface="Times New Roman" panose="02020603050405020304" pitchFamily="18" charset="0"/>
              </a:rPr>
              <a:t>BELGE NO :</a:t>
            </a:r>
          </a:p>
          <a:p>
            <a:pPr marL="0" indent="0">
              <a:buNone/>
            </a:pPr>
            <a:endParaRPr lang="tr-TR" sz="1200" b="1" dirty="0">
              <a:latin typeface="Times New Roman" panose="02020603050405020304" pitchFamily="18" charset="0"/>
              <a:cs typeface="Times New Roman" panose="02020603050405020304" pitchFamily="18" charset="0"/>
            </a:endParaRPr>
          </a:p>
          <a:p>
            <a:pPr marL="0" indent="0">
              <a:buNone/>
            </a:pPr>
            <a:r>
              <a:rPr lang="tr-TR" sz="1200" b="1" dirty="0">
                <a:latin typeface="Times New Roman" panose="02020603050405020304" pitchFamily="18" charset="0"/>
                <a:cs typeface="Times New Roman" panose="02020603050405020304" pitchFamily="18" charset="0"/>
              </a:rPr>
              <a:t>Bu belge 657 Sayılı Devlet Memurları Kanununun 122. Maddesince düzenlenmiştir.</a:t>
            </a:r>
          </a:p>
        </p:txBody>
      </p:sp>
    </p:spTree>
    <p:extLst>
      <p:ext uri="{BB962C8B-B14F-4D97-AF65-F5344CB8AC3E}">
        <p14:creationId xmlns:p14="http://schemas.microsoft.com/office/powerpoint/2010/main" val="262530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2" y="317"/>
            <a:ext cx="10686288" cy="7559040"/>
          </a:xfrm>
          <a:prstGeom prst="rect">
            <a:avLst/>
          </a:prstGeom>
        </p:spPr>
      </p:pic>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6435" y="1353594"/>
            <a:ext cx="864096" cy="864096"/>
          </a:xfrm>
          <a:prstGeom prst="rect">
            <a:avLst/>
          </a:prstGeom>
          <a:ln w="25400">
            <a:solidFill>
              <a:srgbClr val="FFC000"/>
            </a:solidFill>
          </a:ln>
        </p:spPr>
      </p:pic>
      <p:sp>
        <p:nvSpPr>
          <p:cNvPr id="14" name="11 Metin kutusu"/>
          <p:cNvSpPr txBox="1"/>
          <p:nvPr/>
        </p:nvSpPr>
        <p:spPr>
          <a:xfrm>
            <a:off x="1557050" y="3948232"/>
            <a:ext cx="7409431" cy="1084912"/>
          </a:xfrm>
          <a:prstGeom prst="rect">
            <a:avLst/>
          </a:prstGeom>
          <a:noFill/>
        </p:spPr>
        <p:txBody>
          <a:bodyPr wrap="square" rtlCol="0">
            <a:spAutoFit/>
          </a:bodyPr>
          <a:lstStyle/>
          <a:p>
            <a:pPr algn="just"/>
            <a:r>
              <a:rPr lang="tr-TR" sz="1290" dirty="0">
                <a:solidFill>
                  <a:srgbClr val="FF0000"/>
                </a:solidFill>
                <a:latin typeface="Times New Roman" panose="02020603050405020304" pitchFamily="18" charset="0"/>
                <a:cs typeface="Times New Roman" panose="02020603050405020304" pitchFamily="18" charset="0"/>
              </a:rPr>
              <a:t>	</a:t>
            </a:r>
            <a:r>
              <a:rPr lang="tr-TR" sz="1290" dirty="0">
                <a:latin typeface="Times New Roman" pitchFamily="18" charset="0"/>
                <a:cs typeface="Times New Roman" pitchFamily="18" charset="0"/>
              </a:rPr>
              <a:t>İlçede 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davranışlarınızı müşahede ettim. </a:t>
            </a:r>
          </a:p>
          <a:p>
            <a:pPr algn="just"/>
            <a:r>
              <a:rPr lang="tr-TR" sz="1290" dirty="0">
                <a:latin typeface="Times New Roman" pitchFamily="18" charset="0"/>
                <a:cs typeface="Times New Roman" pitchFamily="18" charset="0"/>
              </a:rPr>
              <a:t>     	 Bu üstün mesainiz dolayısıyla, sizi 657 Sayılı Devlet Memurları Kanununun 122. Maddesine istinaden BAŞARI BELGESİ ile taltif ediyorum.</a:t>
            </a:r>
            <a:endParaRPr lang="tr-TR" sz="1290"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677289"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AHMET MEHMET</a:t>
            </a:r>
          </a:p>
          <a:p>
            <a:r>
              <a:rPr lang="tr-TR" sz="1300" dirty="0">
                <a:latin typeface="Times New Roman" panose="02020603050405020304" pitchFamily="18" charset="0"/>
                <a:cs typeface="Times New Roman" panose="02020603050405020304" pitchFamily="18" charset="0"/>
              </a:rPr>
              <a:t>T.C. KİMLİK NO: 111111111111</a:t>
            </a:r>
          </a:p>
          <a:p>
            <a:r>
              <a:rPr lang="tr-TR" sz="1300" dirty="0">
                <a:latin typeface="Times New Roman" panose="02020603050405020304" pitchFamily="18" charset="0"/>
                <a:cs typeface="Times New Roman" panose="02020603050405020304" pitchFamily="18" charset="0"/>
              </a:rPr>
              <a:t>GÖREV YERİ-GÖREVİ: AYVACIK İLÇE EMNİYET AMİRLİĞİ – EMNİYET AMİRİ</a:t>
            </a:r>
          </a:p>
        </p:txBody>
      </p:sp>
      <p:sp>
        <p:nvSpPr>
          <p:cNvPr id="16" name="15 Metin kutusu"/>
          <p:cNvSpPr txBox="1"/>
          <p:nvPr/>
        </p:nvSpPr>
        <p:spPr>
          <a:xfrm>
            <a:off x="6642050" y="5707562"/>
            <a:ext cx="2459134" cy="488467"/>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Furkan Taha TÜRKMENOĞLU</a:t>
            </a:r>
          </a:p>
          <a:p>
            <a:pPr algn="ctr"/>
            <a:r>
              <a:rPr lang="tr-TR" sz="1287" dirty="0">
                <a:latin typeface="Times New Roman" pitchFamily="18" charset="0"/>
                <a:cs typeface="Times New Roman" pitchFamily="18" charset="0"/>
              </a:rPr>
              <a:t>Ayvacık Kaymakamı</a:t>
            </a:r>
          </a:p>
        </p:txBody>
      </p:sp>
      <p:sp>
        <p:nvSpPr>
          <p:cNvPr id="11" name="6 Metin kutusu"/>
          <p:cNvSpPr txBox="1"/>
          <p:nvPr/>
        </p:nvSpPr>
        <p:spPr>
          <a:xfrm>
            <a:off x="4301790" y="2499473"/>
            <a:ext cx="2088232"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BAŞARI BELGESİ</a:t>
            </a:r>
          </a:p>
        </p:txBody>
      </p:sp>
      <p:pic>
        <p:nvPicPr>
          <p:cNvPr id="9" name="Resim 8">
            <a:extLst>
              <a:ext uri="{FF2B5EF4-FFF2-40B4-BE49-F238E27FC236}">
                <a16:creationId xmlns:a16="http://schemas.microsoft.com/office/drawing/2014/main" id="{7A314B11-6FF4-4C40-9DC2-71955D0570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49709" y="1141864"/>
            <a:ext cx="1192395" cy="1184498"/>
          </a:xfrm>
          <a:prstGeom prst="rect">
            <a:avLst/>
          </a:prstGeom>
        </p:spPr>
      </p:pic>
    </p:spTree>
    <p:extLst>
      <p:ext uri="{BB962C8B-B14F-4D97-AF65-F5344CB8AC3E}">
        <p14:creationId xmlns:p14="http://schemas.microsoft.com/office/powerpoint/2010/main" val="365326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Resim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 y="317"/>
            <a:ext cx="10686288" cy="7559040"/>
          </a:xfrm>
          <a:prstGeom prst="rect">
            <a:avLst/>
          </a:prstGeom>
        </p:spPr>
      </p:pic>
      <p:sp>
        <p:nvSpPr>
          <p:cNvPr id="14" name="11 Metin kutusu"/>
          <p:cNvSpPr txBox="1"/>
          <p:nvPr/>
        </p:nvSpPr>
        <p:spPr>
          <a:xfrm>
            <a:off x="1557050" y="3948232"/>
            <a:ext cx="7240929" cy="1084912"/>
          </a:xfrm>
          <a:prstGeom prst="rect">
            <a:avLst/>
          </a:prstGeom>
          <a:noFill/>
        </p:spPr>
        <p:txBody>
          <a:bodyPr wrap="square" rtlCol="0">
            <a:spAutoFit/>
          </a:bodyPr>
          <a:lstStyle/>
          <a:p>
            <a:pPr algn="just"/>
            <a:r>
              <a:rPr lang="tr-TR" sz="1290" dirty="0">
                <a:solidFill>
                  <a:srgbClr val="FF0000"/>
                </a:solidFill>
                <a:latin typeface="Times New Roman" panose="02020603050405020304" pitchFamily="18" charset="0"/>
                <a:cs typeface="Times New Roman" panose="02020603050405020304" pitchFamily="18" charset="0"/>
              </a:rPr>
              <a:t>	</a:t>
            </a:r>
            <a:r>
              <a:rPr lang="tr-TR" sz="1290" dirty="0">
                <a:latin typeface="Times New Roman" pitchFamily="18" charset="0"/>
                <a:cs typeface="Times New Roman" pitchFamily="18" charset="0"/>
              </a:rPr>
              <a:t>İlçede 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davranışlarınızı müşahede ettim. </a:t>
            </a:r>
          </a:p>
          <a:p>
            <a:pPr algn="just"/>
            <a:r>
              <a:rPr lang="tr-TR" sz="1290" dirty="0">
                <a:latin typeface="Times New Roman" pitchFamily="18" charset="0"/>
                <a:cs typeface="Times New Roman" pitchFamily="18" charset="0"/>
              </a:rPr>
              <a:t>     	 Bu üstün mesainiz dolayısıyla, sizi TEŞEKKÜR BELGESİ ile taltif ediyorum.</a:t>
            </a:r>
            <a:endParaRPr lang="tr-TR" sz="1290"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533273"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AHMET MEHMET</a:t>
            </a:r>
          </a:p>
          <a:p>
            <a:r>
              <a:rPr lang="tr-TR" sz="1300" dirty="0">
                <a:latin typeface="Times New Roman" panose="02020603050405020304" pitchFamily="18" charset="0"/>
                <a:cs typeface="Times New Roman" panose="02020603050405020304" pitchFamily="18" charset="0"/>
              </a:rPr>
              <a:t>T.C. KİMLİK NO: 111111111111</a:t>
            </a:r>
          </a:p>
          <a:p>
            <a:r>
              <a:rPr lang="tr-TR" sz="1300" dirty="0">
                <a:latin typeface="Times New Roman" panose="02020603050405020304" pitchFamily="18" charset="0"/>
                <a:cs typeface="Times New Roman" panose="02020603050405020304" pitchFamily="18" charset="0"/>
              </a:rPr>
              <a:t>GÖREV YERİ-GÖREVİ: AYVACIK İLÇE EMNİYET AMİRLİĞİ – EMNİYET AMİRİ</a:t>
            </a:r>
          </a:p>
        </p:txBody>
      </p:sp>
      <p:sp>
        <p:nvSpPr>
          <p:cNvPr id="11" name="6 Metin kutusu"/>
          <p:cNvSpPr txBox="1"/>
          <p:nvPr/>
        </p:nvSpPr>
        <p:spPr>
          <a:xfrm>
            <a:off x="4251519" y="2499473"/>
            <a:ext cx="2706527"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TEŞEKKÜR BELGESİ</a:t>
            </a:r>
          </a:p>
        </p:txBody>
      </p:sp>
      <p:sp>
        <p:nvSpPr>
          <p:cNvPr id="15" name="15 Metin kutusu"/>
          <p:cNvSpPr txBox="1"/>
          <p:nvPr/>
        </p:nvSpPr>
        <p:spPr>
          <a:xfrm>
            <a:off x="6642050" y="5707562"/>
            <a:ext cx="2459134" cy="488467"/>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Furkan Taha TÜRKMENOĞLU</a:t>
            </a:r>
          </a:p>
          <a:p>
            <a:pPr algn="ctr"/>
            <a:r>
              <a:rPr lang="tr-TR" sz="1287" dirty="0">
                <a:latin typeface="Times New Roman" pitchFamily="18" charset="0"/>
                <a:cs typeface="Times New Roman" pitchFamily="18" charset="0"/>
              </a:rPr>
              <a:t>Ayvacık Kaymakamı</a:t>
            </a:r>
          </a:p>
        </p:txBody>
      </p:sp>
      <p:pic>
        <p:nvPicPr>
          <p:cNvPr id="16" name="Resim 15">
            <a:extLst>
              <a:ext uri="{FF2B5EF4-FFF2-40B4-BE49-F238E27FC236}">
                <a16:creationId xmlns:a16="http://schemas.microsoft.com/office/drawing/2014/main" id="{7A314B11-6FF4-4C40-9DC2-71955D0570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9709" y="1141864"/>
            <a:ext cx="1192395" cy="1184498"/>
          </a:xfrm>
          <a:prstGeom prst="rect">
            <a:avLst/>
          </a:prstGeom>
        </p:spPr>
      </p:pic>
      <p:pic>
        <p:nvPicPr>
          <p:cNvPr id="17" name="Resim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6435" y="1353594"/>
            <a:ext cx="864096" cy="864096"/>
          </a:xfrm>
          <a:prstGeom prst="rect">
            <a:avLst/>
          </a:prstGeom>
          <a:ln w="25400">
            <a:solidFill>
              <a:srgbClr val="FFC000"/>
            </a:solidFill>
          </a:ln>
        </p:spPr>
      </p:pic>
    </p:spTree>
    <p:extLst>
      <p:ext uri="{BB962C8B-B14F-4D97-AF65-F5344CB8AC3E}">
        <p14:creationId xmlns:p14="http://schemas.microsoft.com/office/powerpoint/2010/main" val="373077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 y="317"/>
            <a:ext cx="10686288" cy="7559040"/>
          </a:xfrm>
          <a:prstGeom prst="rect">
            <a:avLst/>
          </a:prstGeom>
        </p:spPr>
      </p:pic>
      <p:sp>
        <p:nvSpPr>
          <p:cNvPr id="14" name="11 Metin kutusu"/>
          <p:cNvSpPr txBox="1"/>
          <p:nvPr/>
        </p:nvSpPr>
        <p:spPr>
          <a:xfrm>
            <a:off x="1557050" y="3948232"/>
            <a:ext cx="7240929" cy="686535"/>
          </a:xfrm>
          <a:prstGeom prst="rect">
            <a:avLst/>
          </a:prstGeom>
          <a:noFill/>
        </p:spPr>
        <p:txBody>
          <a:bodyPr wrap="square" rtlCol="0">
            <a:spAutoFit/>
          </a:bodyPr>
          <a:lstStyle/>
          <a:p>
            <a:pPr algn="just"/>
            <a:r>
              <a:rPr lang="tr-TR" sz="1287" dirty="0">
                <a:solidFill>
                  <a:srgbClr val="FF0000"/>
                </a:solidFill>
                <a:latin typeface="Times New Roman" panose="02020603050405020304" pitchFamily="18" charset="0"/>
                <a:cs typeface="Times New Roman" panose="02020603050405020304" pitchFamily="18" charset="0"/>
              </a:rPr>
              <a:t>	</a:t>
            </a:r>
            <a:r>
              <a:rPr lang="tr-TR" sz="1287" dirty="0">
                <a:latin typeface="Times New Roman" panose="02020603050405020304" pitchFamily="18" charset="0"/>
                <a:cs typeface="Times New Roman" panose="02020603050405020304" pitchFamily="18" charset="0"/>
              </a:rPr>
              <a:t>657 Sayılı Devlet Memurları Kanununun 122’nci maddesine istinaden 3 defa başarı belgesi ile ödüllendirildiğinden dolayı ÜSTÜN BAŞARI BELGESİ almaya hak kazanmıştır.</a:t>
            </a:r>
          </a:p>
          <a:p>
            <a:pPr algn="just"/>
            <a:endParaRPr lang="tr-TR" sz="1287"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533273"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AHMET MEHMET</a:t>
            </a:r>
          </a:p>
          <a:p>
            <a:r>
              <a:rPr lang="tr-TR" sz="1300" dirty="0">
                <a:latin typeface="Times New Roman" panose="02020603050405020304" pitchFamily="18" charset="0"/>
                <a:cs typeface="Times New Roman" panose="02020603050405020304" pitchFamily="18" charset="0"/>
              </a:rPr>
              <a:t>T.C. KİMLİK NO: 111111111111</a:t>
            </a:r>
          </a:p>
          <a:p>
            <a:r>
              <a:rPr lang="tr-TR" sz="1300" dirty="0">
                <a:latin typeface="Times New Roman" panose="02020603050405020304" pitchFamily="18" charset="0"/>
                <a:cs typeface="Times New Roman" panose="02020603050405020304" pitchFamily="18" charset="0"/>
              </a:rPr>
              <a:t>GÖREV YERİ-GÖREVİ: AYVACIK İLÇE EMNİYET AMİRLİĞİ – EMNİYET AMİRİ</a:t>
            </a:r>
          </a:p>
        </p:txBody>
      </p:sp>
      <p:sp>
        <p:nvSpPr>
          <p:cNvPr id="11" name="6 Metin kutusu"/>
          <p:cNvSpPr txBox="1"/>
          <p:nvPr/>
        </p:nvSpPr>
        <p:spPr>
          <a:xfrm>
            <a:off x="4092898" y="2499473"/>
            <a:ext cx="3652847"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ÜSTÜN BAŞARI BELGESİ</a:t>
            </a:r>
          </a:p>
        </p:txBody>
      </p:sp>
      <p:sp>
        <p:nvSpPr>
          <p:cNvPr id="10" name="15 Metin kutusu"/>
          <p:cNvSpPr txBox="1"/>
          <p:nvPr/>
        </p:nvSpPr>
        <p:spPr>
          <a:xfrm>
            <a:off x="6642050" y="5707562"/>
            <a:ext cx="2459134" cy="488467"/>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Furkan Taha TÜRKMENOĞLU</a:t>
            </a:r>
          </a:p>
          <a:p>
            <a:pPr algn="ctr"/>
            <a:r>
              <a:rPr lang="tr-TR" sz="1287" dirty="0">
                <a:latin typeface="Times New Roman" pitchFamily="18" charset="0"/>
                <a:cs typeface="Times New Roman" pitchFamily="18" charset="0"/>
              </a:rPr>
              <a:t>Ayvacık Kaymakamı</a:t>
            </a:r>
          </a:p>
        </p:txBody>
      </p:sp>
      <p:pic>
        <p:nvPicPr>
          <p:cNvPr id="15" name="Resim 14">
            <a:extLst>
              <a:ext uri="{FF2B5EF4-FFF2-40B4-BE49-F238E27FC236}">
                <a16:creationId xmlns:a16="http://schemas.microsoft.com/office/drawing/2014/main" id="{7A314B11-6FF4-4C40-9DC2-71955D0570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9709" y="1141864"/>
            <a:ext cx="1192395" cy="1184498"/>
          </a:xfrm>
          <a:prstGeom prst="rect">
            <a:avLst/>
          </a:prstGeom>
        </p:spPr>
      </p:pic>
      <p:pic>
        <p:nvPicPr>
          <p:cNvPr id="16" name="Resim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6435" y="1353594"/>
            <a:ext cx="864096" cy="864096"/>
          </a:xfrm>
          <a:prstGeom prst="rect">
            <a:avLst/>
          </a:prstGeom>
          <a:ln w="25400">
            <a:solidFill>
              <a:srgbClr val="FFC000"/>
            </a:solidFill>
          </a:ln>
        </p:spPr>
      </p:pic>
    </p:spTree>
    <p:extLst>
      <p:ext uri="{BB962C8B-B14F-4D97-AF65-F5344CB8AC3E}">
        <p14:creationId xmlns:p14="http://schemas.microsoft.com/office/powerpoint/2010/main" val="156194517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267</Words>
  <Application>Microsoft Office PowerPoint</Application>
  <PresentationFormat>Özel</PresentationFormat>
  <Paragraphs>30</Paragraphs>
  <Slides>4</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Times New Roman</vt:lpstr>
      <vt:lpstr>Ofis Teması</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Sekreterlik</cp:lastModifiedBy>
  <cp:revision>55</cp:revision>
  <dcterms:created xsi:type="dcterms:W3CDTF">2019-03-08T06:15:57Z</dcterms:created>
  <dcterms:modified xsi:type="dcterms:W3CDTF">2022-05-11T13:44:51Z</dcterms:modified>
</cp:coreProperties>
</file>